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handoutMasterIdLst>
    <p:handoutMasterId r:id="rId32"/>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21" r:id="rId19"/>
    <p:sldId id="322" r:id="rId20"/>
    <p:sldId id="323" r:id="rId21"/>
    <p:sldId id="313" r:id="rId22"/>
    <p:sldId id="324" r:id="rId23"/>
    <p:sldId id="294" r:id="rId24"/>
    <p:sldId id="329" r:id="rId25"/>
    <p:sldId id="326" r:id="rId26"/>
    <p:sldId id="330" r:id="rId27"/>
    <p:sldId id="328" r:id="rId28"/>
    <p:sldId id="311"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10/11/2023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Later, we’ll talk about how a DevOps approach helps decrease the cost of the SDLC by moving some of the testing practices to earlier in the development process.</a:t>
            </a:r>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hyperlink" Target="https://opensource.com/article/18/6/life-cycle-software-bug" TargetMode="External"/><Relationship Id="rId3" Type="http://schemas.openxmlformats.org/officeDocument/2006/relationships/image" Target="../media/image25.jpg"/><Relationship Id="rId7" Type="http://schemas.openxmlformats.org/officeDocument/2006/relationships/image" Target="../media/image27.jpg"/><Relationship Id="rId12"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26.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29.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35.png"/><Relationship Id="rId3" Type="http://schemas.openxmlformats.org/officeDocument/2006/relationships/image" Target="../media/image25.jpg"/><Relationship Id="rId7" Type="http://schemas.openxmlformats.org/officeDocument/2006/relationships/image" Target="../media/image27.jpg"/><Relationship Id="rId12" Type="http://schemas.openxmlformats.org/officeDocument/2006/relationships/image" Target="../media/image32.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0.xml"/><Relationship Id="rId16" Type="http://schemas.openxmlformats.org/officeDocument/2006/relationships/image" Target="../media/image34.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26.png"/><Relationship Id="rId15" Type="http://schemas.openxmlformats.org/officeDocument/2006/relationships/hyperlink" Target="https://www.pexels.com/photo/person-using-macbook-1181258/" TargetMode="External"/><Relationship Id="rId10" Type="http://schemas.openxmlformats.org/officeDocument/2006/relationships/image" Target="../media/image29.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12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087701780"/>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15</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08806082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20</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04930"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22</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023597"/>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475587"/>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368781"/>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247408"/>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524557"/>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2868351"/>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471214"/>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471214"/>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677751"/>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694164"/>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077996"/>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4857369"/>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069306"/>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468829"/>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023266"/>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677751"/>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709132"/>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002272"/>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304465"/>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4569650" y="2701057"/>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5227356" y="2701057"/>
            <a:ext cx="3765953" cy="3349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4233985" y="2677751"/>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5275571" y="2277039"/>
            <a:ext cx="3632041" cy="628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210496"/>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711517"/>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25</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26</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62760"/>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24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24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24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1519</TotalTime>
  <Words>2207</Words>
  <Application>Microsoft Office PowerPoint</Application>
  <PresentationFormat>Widescreen</PresentationFormat>
  <Paragraphs>281</Paragraphs>
  <Slides>26</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39</cp:revision>
  <dcterms:created xsi:type="dcterms:W3CDTF">2023-10-06T19:09:32Z</dcterms:created>
  <dcterms:modified xsi:type="dcterms:W3CDTF">2023-10-11T07:08:06Z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